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9" r:id="rId4"/>
    <p:sldId id="268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a71ceacb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a71ceacb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a71ceacb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a71ceacb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26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4479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6306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7972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4357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7659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4738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9856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6976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41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7574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206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9615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2478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5728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7131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3140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8927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80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ompetitions/planttraits2024/over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aicup.tw/" TargetMode="External"/><Relationship Id="rId5" Type="http://schemas.openxmlformats.org/officeDocument/2006/relationships/hyperlink" Target="https://aidea-web.tw/topic/8b339289-24db-4733-9e68-a1558f8a509f" TargetMode="External"/><Relationship Id="rId4" Type="http://schemas.openxmlformats.org/officeDocument/2006/relationships/hyperlink" Target="https://codalab.lisn.upsaclay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hyperlink" Target="https://www.kaggle.com/competitions/planttraits2024/over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ACV - Term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Constraint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zh-TW" sz="2000" dirty="0">
                <a:solidFill>
                  <a:srgbClr val="000000"/>
                </a:solidFill>
              </a:rPr>
              <a:t>Your in progress project or rese</a:t>
            </a:r>
            <a:r>
              <a:rPr lang="en-US" altLang="zh-TW" sz="2000" dirty="0">
                <a:solidFill>
                  <a:srgbClr val="000000"/>
                </a:solidFill>
              </a:rPr>
              <a:t>a</a:t>
            </a:r>
            <a:r>
              <a:rPr lang="zh-TW" sz="2000" dirty="0">
                <a:solidFill>
                  <a:srgbClr val="000000"/>
                </a:solidFill>
              </a:rPr>
              <a:t>rch (Computer Vision Realted</a:t>
            </a:r>
            <a:r>
              <a:rPr lang="zh-TW" sz="2000" dirty="0" smtClean="0">
                <a:solidFill>
                  <a:srgbClr val="000000"/>
                </a:solidFill>
              </a:rPr>
              <a:t>)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zh-TW" sz="2000" dirty="0">
                <a:solidFill>
                  <a:srgbClr val="000000"/>
                </a:solidFill>
              </a:rPr>
              <a:t>Any on going Competition related to Computer Vision </a:t>
            </a:r>
            <a:endParaRPr sz="2000" dirty="0">
              <a:solidFill>
                <a:srgbClr val="000000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 dirty="0" smtClean="0">
                <a:solidFill>
                  <a:srgbClr val="000000"/>
                </a:solidFill>
              </a:rPr>
              <a:t>ex:</a:t>
            </a:r>
            <a:r>
              <a:rPr lang="zh-TW" sz="2000" dirty="0" smtClean="0"/>
              <a:t> </a:t>
            </a:r>
            <a:r>
              <a:rPr lang="en-US" altLang="zh-TW" sz="2000" dirty="0" err="1" smtClean="0">
                <a:solidFill>
                  <a:schemeClr val="tx1"/>
                </a:solidFill>
                <a:hlinkClick r:id="rId3"/>
              </a:rPr>
              <a:t>Kaggle</a:t>
            </a:r>
            <a:r>
              <a:rPr lang="en-US" altLang="zh-TW" sz="2000" dirty="0" smtClean="0">
                <a:solidFill>
                  <a:schemeClr val="tx1"/>
                </a:solidFill>
              </a:rPr>
              <a:t>, </a:t>
            </a:r>
            <a:r>
              <a:rPr lang="en-US" altLang="zh-TW" sz="2000" dirty="0" err="1" smtClean="0">
                <a:solidFill>
                  <a:schemeClr val="tx1"/>
                </a:solidFill>
                <a:hlinkClick r:id="rId4"/>
              </a:rPr>
              <a:t>CodaLab</a:t>
            </a:r>
            <a:r>
              <a:rPr lang="en-US" altLang="zh-TW" sz="2000" dirty="0" smtClean="0">
                <a:solidFill>
                  <a:schemeClr val="tx1"/>
                </a:solidFill>
              </a:rPr>
              <a:t>, </a:t>
            </a:r>
            <a:r>
              <a:rPr lang="en-US" altLang="zh-TW" sz="2000" dirty="0" smtClean="0">
                <a:solidFill>
                  <a:schemeClr val="tx1"/>
                </a:solidFill>
                <a:hlinkClick r:id="rId5"/>
              </a:rPr>
              <a:t>AIDEA</a:t>
            </a:r>
            <a:r>
              <a:rPr lang="en-US" altLang="zh-TW" sz="2000" dirty="0" smtClean="0">
                <a:solidFill>
                  <a:schemeClr val="tx1"/>
                </a:solidFill>
              </a:rPr>
              <a:t>, </a:t>
            </a:r>
            <a:r>
              <a:rPr lang="en-US" altLang="zh-TW" sz="2000" dirty="0" smtClean="0">
                <a:solidFill>
                  <a:schemeClr val="tx1"/>
                </a:solidFill>
                <a:hlinkClick r:id="rId6"/>
              </a:rPr>
              <a:t>AI CUP</a:t>
            </a:r>
            <a:endParaRPr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" y="159680"/>
            <a:ext cx="4590218" cy="22389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2" y="113921"/>
            <a:ext cx="3953611" cy="23304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4" y="2566964"/>
            <a:ext cx="3727267" cy="24155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r="11300"/>
          <a:stretch/>
        </p:blipFill>
        <p:spPr>
          <a:xfrm>
            <a:off x="4796204" y="2833362"/>
            <a:ext cx="3902765" cy="20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6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152400" y="445025"/>
            <a:ext cx="8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zh-TW" sz="2400" u="sng" dirty="0" smtClean="0">
                <a:solidFill>
                  <a:schemeClr val="hlink"/>
                </a:solidFill>
                <a:hlinkClick r:id="rId3"/>
              </a:rPr>
              <a:t>Kaggle</a:t>
            </a:r>
            <a:r>
              <a:rPr lang="zh-TW" sz="2200" dirty="0" smtClean="0">
                <a:solidFill>
                  <a:srgbClr val="000000"/>
                </a:solidFill>
              </a:rPr>
              <a:t> -</a:t>
            </a:r>
            <a:r>
              <a:rPr lang="zh-TW" altLang="en-US" sz="2200" dirty="0" smtClean="0">
                <a:solidFill>
                  <a:srgbClr val="000000"/>
                </a:solidFill>
              </a:rPr>
              <a:t>  </a:t>
            </a:r>
            <a:r>
              <a:rPr lang="en-US" altLang="zh-TW" sz="1800" dirty="0">
                <a:solidFill>
                  <a:srgbClr val="000000"/>
                </a:solidFill>
              </a:rPr>
              <a:t>PlantTraits2024 - FGVC11</a:t>
            </a:r>
            <a:endParaRPr sz="11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rmAutofit/>
          </a:bodyPr>
          <a:lstStyle/>
          <a:p>
            <a:pPr marL="0" lvl="0" indent="0">
              <a:buNone/>
            </a:pPr>
            <a:r>
              <a:rPr lang="zh-TW" b="1" dirty="0" smtClean="0">
                <a:solidFill>
                  <a:srgbClr val="000000"/>
                </a:solidFill>
              </a:rPr>
              <a:t>Website: </a:t>
            </a:r>
            <a:r>
              <a:rPr lang="en-US" altLang="zh-TW" b="1" dirty="0" smtClean="0">
                <a:solidFill>
                  <a:schemeClr val="dk1"/>
                </a:solidFill>
                <a:highlight>
                  <a:srgbClr val="FFFFFF"/>
                </a:highlight>
                <a:hlinkClick r:id="rId4"/>
              </a:rPr>
              <a:t>LINK</a:t>
            </a:r>
            <a:endParaRPr lang="en-US" altLang="zh-TW" b="1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buNone/>
            </a:pPr>
            <a:endParaRPr lang="en-US" altLang="zh-TW" b="1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buNone/>
            </a:pPr>
            <a:r>
              <a:rPr lang="zh-TW" altLang="zh-TW" b="1" dirty="0">
                <a:solidFill>
                  <a:schemeClr val="dk1"/>
                </a:solidFill>
                <a:highlight>
                  <a:srgbClr val="FFFFFF"/>
                </a:highlight>
              </a:rPr>
              <a:t>Acceptance </a:t>
            </a:r>
            <a:r>
              <a:rPr lang="en-US" altLang="zh-TW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Deadline</a:t>
            </a:r>
            <a:r>
              <a:rPr lang="en-US" altLang="zh-TW" b="1" dirty="0">
                <a:solidFill>
                  <a:schemeClr val="dk1"/>
                </a:solidFill>
                <a:highlight>
                  <a:srgbClr val="FFFFFF"/>
                </a:highlight>
              </a:rPr>
              <a:t>: </a:t>
            </a:r>
            <a:r>
              <a:rPr lang="en-US" altLang="zh-TW" b="1" i="1" dirty="0">
                <a:solidFill>
                  <a:schemeClr val="dk1"/>
                </a:solidFill>
                <a:highlight>
                  <a:srgbClr val="FFFFFF"/>
                </a:highlight>
              </a:rPr>
              <a:t>J</a:t>
            </a:r>
            <a:r>
              <a:rPr lang="en-US" altLang="zh-TW" b="1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une</a:t>
            </a:r>
            <a:r>
              <a:rPr lang="en-US" altLang="zh-TW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altLang="zh-TW" b="1" i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16, 2024</a:t>
            </a:r>
            <a:endParaRPr lang="en-US" b="1" i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2167218"/>
            <a:ext cx="4949687" cy="25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6797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49</Words>
  <Application>Microsoft Office PowerPoint</Application>
  <PresentationFormat>如螢幕大小 (16:9)</PresentationFormat>
  <Paragraphs>9</Paragraphs>
  <Slides>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Arial</vt:lpstr>
      <vt:lpstr>Trebuchet MS</vt:lpstr>
      <vt:lpstr>Wingdings 3</vt:lpstr>
      <vt:lpstr>多面向</vt:lpstr>
      <vt:lpstr>ACV - Term Project</vt:lpstr>
      <vt:lpstr>Constraint</vt:lpstr>
      <vt:lpstr>PowerPoint 簡報</vt:lpstr>
      <vt:lpstr>Kaggle -  PlantTraits2024 - FGVC11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ACV - Term Project</dc:title>
  <cp:lastModifiedBy>BINGJHANG Lin</cp:lastModifiedBy>
  <cp:revision>10</cp:revision>
  <dcterms:modified xsi:type="dcterms:W3CDTF">2024-02-18T15:20:43Z</dcterms:modified>
</cp:coreProperties>
</file>